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1" r:id="rId9"/>
    <p:sldId id="260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057B056-DB91-4FB1-BFF1-7A6A00CC68F6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9568E31-2506-4E3A-9493-994FF9FF4C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EJL2Uuv-o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Congress at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a Bill Becomes a Law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514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People elect representatives to Congress</a:t>
            </a:r>
          </a:p>
          <a:p>
            <a:r>
              <a:rPr lang="en-US" dirty="0" smtClean="0"/>
              <a:t>House of Representatives</a:t>
            </a:r>
          </a:p>
          <a:p>
            <a:pPr lvl="1"/>
            <a:r>
              <a:rPr lang="en-US" dirty="0" smtClean="0"/>
              <a:t>Based on population (bigger state = more reps)</a:t>
            </a:r>
          </a:p>
          <a:p>
            <a:pPr lvl="1"/>
            <a:r>
              <a:rPr lang="en-US" dirty="0" smtClean="0"/>
              <a:t>Represent smaller districts within states</a:t>
            </a:r>
          </a:p>
          <a:p>
            <a:pPr lvl="1"/>
            <a:r>
              <a:rPr lang="en-US" dirty="0" smtClean="0"/>
              <a:t>Elected every 2 years</a:t>
            </a:r>
          </a:p>
          <a:p>
            <a:r>
              <a:rPr lang="en-US" dirty="0" smtClean="0"/>
              <a:t>Senate</a:t>
            </a:r>
          </a:p>
          <a:p>
            <a:pPr lvl="1"/>
            <a:r>
              <a:rPr lang="en-US" dirty="0" smtClean="0"/>
              <a:t>Equal representation (2 per state)</a:t>
            </a:r>
          </a:p>
          <a:p>
            <a:pPr lvl="1"/>
            <a:r>
              <a:rPr lang="en-US" dirty="0" smtClean="0"/>
              <a:t>Represent entire state</a:t>
            </a:r>
          </a:p>
          <a:p>
            <a:pPr lvl="1"/>
            <a:r>
              <a:rPr lang="en-US" dirty="0" smtClean="0"/>
              <a:t>Elected every 6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44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Assigned to Committees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Specialize in certain areas</a:t>
            </a:r>
          </a:p>
          <a:p>
            <a:r>
              <a:rPr lang="en-US" dirty="0" smtClean="0"/>
              <a:t>Serve longer = get committees you want &amp; get leadership positions</a:t>
            </a:r>
          </a:p>
          <a:p>
            <a:r>
              <a:rPr lang="en-US" u="sng" dirty="0" smtClean="0"/>
              <a:t>Bills</a:t>
            </a:r>
            <a:r>
              <a:rPr lang="en-US" dirty="0" smtClean="0"/>
              <a:t>: proposed laws</a:t>
            </a:r>
          </a:p>
          <a:p>
            <a:pPr lvl="1"/>
            <a:r>
              <a:rPr lang="en-US" dirty="0" smtClean="0"/>
              <a:t>Propose to committee</a:t>
            </a:r>
          </a:p>
          <a:p>
            <a:pPr lvl="1"/>
            <a:r>
              <a:rPr lang="en-US" dirty="0" smtClean="0"/>
              <a:t>Debated, amended, vote to kill or send to full session of House or Senate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28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Full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If bill passes committee, goes to full session of House or Senate</a:t>
            </a:r>
          </a:p>
          <a:p>
            <a:r>
              <a:rPr lang="en-US" dirty="0" smtClean="0"/>
              <a:t>Debate</a:t>
            </a:r>
          </a:p>
          <a:p>
            <a:r>
              <a:rPr lang="en-US" dirty="0" smtClean="0"/>
              <a:t>Possible amendments (not common- mostly amendments are made in committee)</a:t>
            </a:r>
          </a:p>
          <a:p>
            <a:r>
              <a:rPr lang="en-US" dirty="0" smtClean="0"/>
              <a:t>Vote</a:t>
            </a:r>
          </a:p>
          <a:p>
            <a:pPr lvl="1"/>
            <a:r>
              <a:rPr lang="en-US" dirty="0" smtClean="0"/>
              <a:t>Pass (majority): Goes to other chamber of Congress</a:t>
            </a:r>
          </a:p>
          <a:p>
            <a:pPr lvl="1"/>
            <a:r>
              <a:rPr lang="en-US" dirty="0" smtClean="0"/>
              <a:t>Fail: Send back to committee or kill the bill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98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Other Chamber of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passed in House, goes to Senate for same process</a:t>
            </a:r>
          </a:p>
          <a:p>
            <a:r>
              <a:rPr lang="en-US" dirty="0" smtClean="0"/>
              <a:t>If passed in Senate, goes to House for same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67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To the President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 or veto</a:t>
            </a:r>
          </a:p>
          <a:p>
            <a:pPr lvl="1"/>
            <a:r>
              <a:rPr lang="en-US" dirty="0" smtClean="0"/>
              <a:t>Sign: Becomes law</a:t>
            </a:r>
          </a:p>
          <a:p>
            <a:pPr lvl="1"/>
            <a:r>
              <a:rPr lang="en-US" dirty="0" smtClean="0"/>
              <a:t>Veto: Back to Congress</a:t>
            </a:r>
          </a:p>
          <a:p>
            <a:pPr lvl="2"/>
            <a:r>
              <a:rPr lang="en-US" dirty="0" smtClean="0"/>
              <a:t>Can vote to override veto (2/3 vote of both chambers)</a:t>
            </a:r>
          </a:p>
          <a:p>
            <a:pPr lvl="2"/>
            <a:r>
              <a:rPr lang="en-US" dirty="0" smtClean="0"/>
              <a:t>Bill is dead (this is what usually happens)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50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I’m Just a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don’t understand the process?  Maybe a cartoon will help!</a:t>
            </a:r>
          </a:p>
          <a:p>
            <a:r>
              <a:rPr lang="en-US" dirty="0" smtClean="0">
                <a:hlinkClick r:id="rId2"/>
              </a:rPr>
              <a:t>http://www.youtube.com/watch?v=mEJL2Uuv-oQ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295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958F0F53F4AF43B7B2AF6EAC55C302" ma:contentTypeVersion="0" ma:contentTypeDescription="Create a new document." ma:contentTypeScope="" ma:versionID="47af76201fab442047bd3b9da577768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229251-9FF3-434D-84BF-C1A8486100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396DE71-FCBF-484E-A57B-2AD39437E3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9AC6E6-4F47-4183-984C-A19DC22D44BA}">
  <ds:schemaRefs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</TotalTime>
  <Words>234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Congress at Work</vt:lpstr>
      <vt:lpstr>1. Election</vt:lpstr>
      <vt:lpstr>2. Assigned to Committees</vt:lpstr>
      <vt:lpstr>3. Full Session</vt:lpstr>
      <vt:lpstr>4. Other Chamber of Congress</vt:lpstr>
      <vt:lpstr>5. To the President</vt:lpstr>
      <vt:lpstr>I’m Just a Bill</vt:lpstr>
    </vt:vector>
  </TitlesOfParts>
  <Company>DMPS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Congress at Work</dc:title>
  <dc:creator>Danielson, Jason</dc:creator>
  <cp:lastModifiedBy>Danielson, Jason</cp:lastModifiedBy>
  <cp:revision>4</cp:revision>
  <dcterms:created xsi:type="dcterms:W3CDTF">2011-09-26T12:29:18Z</dcterms:created>
  <dcterms:modified xsi:type="dcterms:W3CDTF">2011-09-26T12:43:28Z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0x010100ED958F0F53F4AF43B7B2AF6EAC55C302</vt:lpwstr>
  </property>
</Properties>
</file>